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78" r:id="rId3"/>
    <p:sldId id="256" r:id="rId4"/>
    <p:sldId id="259" r:id="rId5"/>
    <p:sldId id="258" r:id="rId6"/>
    <p:sldId id="257" r:id="rId7"/>
    <p:sldId id="260" r:id="rId8"/>
    <p:sldId id="262" r:id="rId9"/>
    <p:sldId id="263" r:id="rId10"/>
    <p:sldId id="264" r:id="rId11"/>
    <p:sldId id="265" r:id="rId12"/>
    <p:sldId id="266" r:id="rId13"/>
    <p:sldId id="275" r:id="rId14"/>
    <p:sldId id="276" r:id="rId15"/>
    <p:sldId id="277" r:id="rId16"/>
    <p:sldId id="271" r:id="rId17"/>
    <p:sldId id="272" r:id="rId18"/>
    <p:sldId id="274" r:id="rId19"/>
    <p:sldId id="267" r:id="rId20"/>
    <p:sldId id="268" r:id="rId21"/>
    <p:sldId id="269" r:id="rId22"/>
    <p:sldId id="270" r:id="rId23"/>
    <p:sldId id="279" r:id="rId24"/>
    <p:sldId id="280" r:id="rId25"/>
  </p:sldIdLst>
  <p:sldSz cx="10080625" cy="7559675"/>
  <p:notesSz cx="7559675" cy="10691813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1760" y="176904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1760" y="1769040"/>
            <a:ext cx="549540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1760" y="176904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1760" y="1769040"/>
            <a:ext cx="549540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ar-EG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ar-EG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ar-EG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ar-EG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ar-EG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ar-EG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ar-EG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ar-EG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ar-EG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ar-EG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ar-EG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ar-EG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ar-EG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ar-EG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ar-EG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ar-EG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938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91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53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G - 2. Cognitive Ra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0114491" cy="755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0</Words>
  <Application>Microsoft Office PowerPoint</Application>
  <PresentationFormat>Custom</PresentationFormat>
  <Paragraphs>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DejaVu Sans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LoaDinG</dc:creator>
  <dc:description/>
  <cp:lastModifiedBy>LoaDinG</cp:lastModifiedBy>
  <cp:revision>10</cp:revision>
  <dcterms:created xsi:type="dcterms:W3CDTF">2016-12-20T01:03:18Z</dcterms:created>
  <dcterms:modified xsi:type="dcterms:W3CDTF">2017-01-02T13:38:57Z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